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1"/>
  </p:notesMasterIdLst>
  <p:handoutMasterIdLst>
    <p:handoutMasterId r:id="rId12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169E84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23/12/2021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12/23/2021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81468" cy="3436056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581568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6908</TotalTime>
  <Words>467</Words>
  <Application>Microsoft Office PowerPoint</Application>
  <PresentationFormat>Widescreen</PresentationFormat>
  <Paragraphs>104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476</cp:revision>
  <dcterms:created xsi:type="dcterms:W3CDTF">2021-05-13T14:23:36Z</dcterms:created>
  <dcterms:modified xsi:type="dcterms:W3CDTF">2021-12-23T20:50:38Z</dcterms:modified>
</cp:coreProperties>
</file>